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0290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1976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4111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149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8562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0263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36335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66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6709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9483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618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134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6000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3665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543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0158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9DDBF-CF4A-3B44-911B-F2313E228746}" type="datetimeFigureOut">
              <a:rPr lang="ru-RU" smtClean="0"/>
              <a:t>05.03.2024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6A7E12F-6A41-9248-8CFA-9AA4C1D5C6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88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0D8068-A2D9-0193-8B79-E1E4DEC984D1}"/>
              </a:ext>
            </a:extLst>
          </p:cNvPr>
          <p:cNvSpPr txBox="1"/>
          <p:nvPr/>
        </p:nvSpPr>
        <p:spPr>
          <a:xfrm>
            <a:off x="2383222" y="282954"/>
            <a:ext cx="742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Защита проекта по </a:t>
            </a:r>
            <a:r>
              <a:rPr lang="en-US" sz="3200" dirty="0" err="1"/>
              <a:t>PyGame</a:t>
            </a:r>
            <a:r>
              <a:rPr lang="ru-RU" sz="3200" dirty="0"/>
              <a:t> «Пасьянс»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900CE49-D364-5475-778E-AA53520A2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726" y="2085478"/>
            <a:ext cx="1920547" cy="26870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B06BE6-498D-DF21-458C-C82F4D705B5D}"/>
              </a:ext>
            </a:extLst>
          </p:cNvPr>
          <p:cNvSpPr txBox="1"/>
          <p:nvPr/>
        </p:nvSpPr>
        <p:spPr>
          <a:xfrm>
            <a:off x="177757" y="6474577"/>
            <a:ext cx="20682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/>
              <a:t>Разработано Луткиным Петром.</a:t>
            </a:r>
          </a:p>
        </p:txBody>
      </p:sp>
    </p:spTree>
    <p:extLst>
      <p:ext uri="{BB962C8B-B14F-4D97-AF65-F5344CB8AC3E}">
        <p14:creationId xmlns:p14="http://schemas.microsoft.com/office/powerpoint/2010/main" val="1377009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1A4980-56CE-6396-3005-577B4C27F0FA}"/>
              </a:ext>
            </a:extLst>
          </p:cNvPr>
          <p:cNvSpPr txBox="1"/>
          <p:nvPr/>
        </p:nvSpPr>
        <p:spPr>
          <a:xfrm>
            <a:off x="4254062" y="283779"/>
            <a:ext cx="3683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Структура проекта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298531-E4BB-CDFE-2324-49E069F4B151}"/>
              </a:ext>
            </a:extLst>
          </p:cNvPr>
          <p:cNvSpPr txBox="1"/>
          <p:nvPr/>
        </p:nvSpPr>
        <p:spPr>
          <a:xfrm>
            <a:off x="818634" y="1340375"/>
            <a:ext cx="3678709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1200" dirty="0"/>
              <a:t>Проект «Пасьянс»</a:t>
            </a:r>
          </a:p>
          <a:p>
            <a:endParaRPr lang="ru-RU" sz="1200" dirty="0"/>
          </a:p>
          <a:p>
            <a:r>
              <a:rPr lang="ru-RU" sz="1200" dirty="0"/>
              <a:t>Суть проекта заключается в создание игры «Пасьянс» по правилам пасьянса «Косынка». Планировалось изначально написать не одну разновидность пасьянса, а несколько, и перед началом игры предлагать пользователю выбрать игру. Но, в связи с загруженностью графика и неправильным распределением времени, было решено оставить только одну игру, «Косынка». Все спрайты карт и </a:t>
            </a:r>
            <a:r>
              <a:rPr lang="en-US" sz="1200" dirty="0"/>
              <a:t>background </a:t>
            </a:r>
            <a:r>
              <a:rPr lang="ru-RU" sz="1200" dirty="0"/>
              <a:t>хранятся в папке </a:t>
            </a:r>
            <a:r>
              <a:rPr lang="en-US" sz="1200" dirty="0"/>
              <a:t>data</a:t>
            </a:r>
            <a:r>
              <a:rPr lang="ru-RU" sz="1200" dirty="0"/>
              <a:t> при проекте.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6DE4A8-7185-A8CE-3AEC-8131BCE1FC33}"/>
              </a:ext>
            </a:extLst>
          </p:cNvPr>
          <p:cNvSpPr txBox="1"/>
          <p:nvPr/>
        </p:nvSpPr>
        <p:spPr>
          <a:xfrm>
            <a:off x="933169" y="4519142"/>
            <a:ext cx="3102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Строчек кода – </a:t>
            </a:r>
            <a:r>
              <a:rPr lang="en-US" dirty="0"/>
              <a:t>686</a:t>
            </a:r>
            <a:endParaRPr lang="ru-RU" dirty="0"/>
          </a:p>
          <a:p>
            <a:r>
              <a:rPr lang="ru-RU" dirty="0"/>
              <a:t>Вес </a:t>
            </a:r>
            <a:r>
              <a:rPr lang="en-US" dirty="0"/>
              <a:t>~</a:t>
            </a:r>
            <a:r>
              <a:rPr lang="ru-RU" dirty="0"/>
              <a:t> 9 МБ (со спрайтами)</a:t>
            </a:r>
          </a:p>
        </p:txBody>
      </p:sp>
      <p:sp>
        <p:nvSpPr>
          <p:cNvPr id="13" name="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15D75CE4-4479-55C9-3C0D-C117A57384B4}"/>
              </a:ext>
            </a:extLst>
          </p:cNvPr>
          <p:cNvSpPr/>
          <p:nvPr/>
        </p:nvSpPr>
        <p:spPr>
          <a:xfrm>
            <a:off x="6287240" y="3561011"/>
            <a:ext cx="1650698" cy="3691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</a:p>
        </p:txBody>
      </p:sp>
      <p:sp>
        <p:nvSpPr>
          <p:cNvPr id="14" name="Прямоугольник 13">
            <a:hlinkClick r:id="rId3" action="ppaction://hlinksldjump"/>
            <a:extLst>
              <a:ext uri="{FF2B5EF4-FFF2-40B4-BE49-F238E27FC236}">
                <a16:creationId xmlns:a16="http://schemas.microsoft.com/office/drawing/2014/main" id="{12E54633-FBDB-3552-D652-3C14B72C6731}"/>
              </a:ext>
            </a:extLst>
          </p:cNvPr>
          <p:cNvSpPr/>
          <p:nvPr/>
        </p:nvSpPr>
        <p:spPr>
          <a:xfrm>
            <a:off x="6287240" y="4334584"/>
            <a:ext cx="1650698" cy="3691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</a:t>
            </a: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5C971433-F5CE-DE33-3F85-0293C35F4723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>
            <a:off x="7112589" y="3930126"/>
            <a:ext cx="0" cy="4044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6D640A6-EA3E-07DE-F8BD-3C83EBCCB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234" y="1514817"/>
            <a:ext cx="3678709" cy="178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05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87454-092C-878D-2A40-66F35356010F}"/>
              </a:ext>
            </a:extLst>
          </p:cNvPr>
          <p:cNvSpPr txBox="1"/>
          <p:nvPr/>
        </p:nvSpPr>
        <p:spPr>
          <a:xfrm>
            <a:off x="4655755" y="283779"/>
            <a:ext cx="2880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Главное меню</a:t>
            </a:r>
            <a:endParaRPr lang="en-US" sz="3200" dirty="0"/>
          </a:p>
        </p:txBody>
      </p:sp>
      <p:sp>
        <p:nvSpPr>
          <p:cNvPr id="7" name="Стрелка вправо 6">
            <a:hlinkClick r:id="rId2" action="ppaction://hlinksldjump"/>
            <a:extLst>
              <a:ext uri="{FF2B5EF4-FFF2-40B4-BE49-F238E27FC236}">
                <a16:creationId xmlns:a16="http://schemas.microsoft.com/office/drawing/2014/main" id="{9F027E95-E549-968B-6709-F27F52B960F1}"/>
              </a:ext>
            </a:extLst>
          </p:cNvPr>
          <p:cNvSpPr/>
          <p:nvPr/>
        </p:nvSpPr>
        <p:spPr>
          <a:xfrm flipH="1">
            <a:off x="834500" y="5684227"/>
            <a:ext cx="1397330" cy="6921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Назад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2A21631-CC3D-779D-7957-F82E8290A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44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C87454-092C-878D-2A40-66F35356010F}"/>
              </a:ext>
            </a:extLst>
          </p:cNvPr>
          <p:cNvSpPr txBox="1"/>
          <p:nvPr/>
        </p:nvSpPr>
        <p:spPr>
          <a:xfrm>
            <a:off x="5475233" y="283779"/>
            <a:ext cx="12415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Игра</a:t>
            </a:r>
            <a:endParaRPr lang="en-US" sz="3200" dirty="0"/>
          </a:p>
        </p:txBody>
      </p:sp>
      <p:sp>
        <p:nvSpPr>
          <p:cNvPr id="2" name="Стрелка вправо 1">
            <a:hlinkClick r:id="rId2" action="ppaction://hlinksldjump"/>
            <a:extLst>
              <a:ext uri="{FF2B5EF4-FFF2-40B4-BE49-F238E27FC236}">
                <a16:creationId xmlns:a16="http://schemas.microsoft.com/office/drawing/2014/main" id="{C0C6C140-90E8-ED18-3A87-AECAEC6FA57A}"/>
              </a:ext>
            </a:extLst>
          </p:cNvPr>
          <p:cNvSpPr/>
          <p:nvPr/>
        </p:nvSpPr>
        <p:spPr>
          <a:xfrm flipH="1">
            <a:off x="834500" y="5684227"/>
            <a:ext cx="1397330" cy="6921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Назад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BE05F8B-5B2B-AABC-2086-73B43661F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39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11D1F8-FF80-3F04-30E3-D2E2667F9214}"/>
              </a:ext>
            </a:extLst>
          </p:cNvPr>
          <p:cNvSpPr txBox="1"/>
          <p:nvPr/>
        </p:nvSpPr>
        <p:spPr>
          <a:xfrm>
            <a:off x="4735552" y="283779"/>
            <a:ext cx="2720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Рейтинг боли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04E237-BC0D-CFA1-D643-04FB52089C4C}"/>
              </a:ext>
            </a:extLst>
          </p:cNvPr>
          <p:cNvSpPr txBox="1"/>
          <p:nvPr/>
        </p:nvSpPr>
        <p:spPr>
          <a:xfrm>
            <a:off x="2282491" y="1779973"/>
            <a:ext cx="5274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Поиск изображений спрайтов для игры и их редактирование.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Отрисовка спрайтов.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Реализация передвижения карт.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6C4C5E-A00B-07FA-2DE6-F28F14328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838" y="3429000"/>
            <a:ext cx="4774324" cy="311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623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0C4F89-4DA9-9E16-694D-058989E303AD}"/>
              </a:ext>
            </a:extLst>
          </p:cNvPr>
          <p:cNvSpPr txBox="1"/>
          <p:nvPr/>
        </p:nvSpPr>
        <p:spPr>
          <a:xfrm>
            <a:off x="3962798" y="283779"/>
            <a:ext cx="42664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Перспективы проекта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BEDF6-1A51-DE2F-2C14-23CE2B57CA70}"/>
              </a:ext>
            </a:extLst>
          </p:cNvPr>
          <p:cNvSpPr txBox="1"/>
          <p:nvPr/>
        </p:nvSpPr>
        <p:spPr>
          <a:xfrm>
            <a:off x="1815342" y="1751708"/>
            <a:ext cx="70448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Планируется добавить новые разновидности пасьянсов, улучшить структуру кода. Так же можно добавить рейтинговую систему, которая запоминает количество побед/поражений. И можно реализовать загрузку своих полей и/или сохранение расклада для последующего решения.</a:t>
            </a:r>
            <a:r>
              <a:rPr lang="en-US" dirty="0"/>
              <a:t> </a:t>
            </a:r>
            <a:r>
              <a:rPr lang="ru-RU" dirty="0"/>
              <a:t>Можно поработать со звуком и анимацией сбора/расклада карт на поле.</a:t>
            </a:r>
          </a:p>
        </p:txBody>
      </p:sp>
    </p:spTree>
    <p:extLst>
      <p:ext uri="{BB962C8B-B14F-4D97-AF65-F5344CB8AC3E}">
        <p14:creationId xmlns:p14="http://schemas.microsoft.com/office/powerpoint/2010/main" val="222923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68199F-078B-37D4-2120-1B455AC1DE7C}"/>
              </a:ext>
            </a:extLst>
          </p:cNvPr>
          <p:cNvSpPr txBox="1"/>
          <p:nvPr/>
        </p:nvSpPr>
        <p:spPr>
          <a:xfrm>
            <a:off x="2092170" y="2654838"/>
            <a:ext cx="80076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993315691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{E4F999E7-3DBE-E74E-B458-C0F858B10079}tf10001060</Template>
  <TotalTime>176</TotalTime>
  <Words>181</Words>
  <Application>Microsoft Macintosh PowerPoint</Application>
  <PresentationFormat>Широкоэкранный</PresentationFormat>
  <Paragraphs>21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Аспект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Пётр Луткин</dc:creator>
  <cp:lastModifiedBy>LutkinPeter@yandex.ru</cp:lastModifiedBy>
  <cp:revision>7</cp:revision>
  <dcterms:created xsi:type="dcterms:W3CDTF">2024-03-01T12:59:14Z</dcterms:created>
  <dcterms:modified xsi:type="dcterms:W3CDTF">2024-03-05T22:59:49Z</dcterms:modified>
</cp:coreProperties>
</file>

<file path=docProps/thumbnail.jpeg>
</file>